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83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75" r:id="rId13"/>
    <p:sldId id="279" r:id="rId14"/>
    <p:sldId id="265" r:id="rId15"/>
    <p:sldId id="266" r:id="rId16"/>
    <p:sldId id="267" r:id="rId17"/>
    <p:sldId id="268" r:id="rId18"/>
    <p:sldId id="278" r:id="rId19"/>
    <p:sldId id="269" r:id="rId20"/>
    <p:sldId id="281" r:id="rId21"/>
    <p:sldId id="282" r:id="rId22"/>
    <p:sldId id="276" r:id="rId23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C1157-6C2B-40A0-B6E2-4D80B3E0141B}" type="datetimeFigureOut">
              <a:rPr lang="nl-BE" smtClean="0"/>
              <a:t>2018-05-08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46941-2B91-4C4C-95C3-4957F947E61C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C1157-6C2B-40A0-B6E2-4D80B3E0141B}" type="datetimeFigureOut">
              <a:rPr lang="nl-BE" smtClean="0"/>
              <a:t>2018-05-08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46941-2B91-4C4C-95C3-4957F947E61C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C1157-6C2B-40A0-B6E2-4D80B3E0141B}" type="datetimeFigureOut">
              <a:rPr lang="nl-BE" smtClean="0"/>
              <a:t>2018-05-08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46941-2B91-4C4C-95C3-4957F947E61C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C1157-6C2B-40A0-B6E2-4D80B3E0141B}" type="datetimeFigureOut">
              <a:rPr lang="nl-BE" smtClean="0"/>
              <a:t>2018-05-08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46941-2B91-4C4C-95C3-4957F947E61C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C1157-6C2B-40A0-B6E2-4D80B3E0141B}" type="datetimeFigureOut">
              <a:rPr lang="nl-BE" smtClean="0"/>
              <a:t>2018-05-08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46941-2B91-4C4C-95C3-4957F947E61C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C1157-6C2B-40A0-B6E2-4D80B3E0141B}" type="datetimeFigureOut">
              <a:rPr lang="nl-BE" smtClean="0"/>
              <a:t>2018-05-08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46941-2B91-4C4C-95C3-4957F947E61C}" type="slidenum">
              <a:rPr lang="nl-BE" smtClean="0"/>
              <a:t>‹nr.›</a:t>
            </a:fld>
            <a:endParaRPr lang="nl-B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C1157-6C2B-40A0-B6E2-4D80B3E0141B}" type="datetimeFigureOut">
              <a:rPr lang="nl-BE" smtClean="0"/>
              <a:t>2018-05-08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46941-2B91-4C4C-95C3-4957F947E61C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C1157-6C2B-40A0-B6E2-4D80B3E0141B}" type="datetimeFigureOut">
              <a:rPr lang="nl-BE" smtClean="0"/>
              <a:t>2018-05-08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46941-2B91-4C4C-95C3-4957F947E61C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C1157-6C2B-40A0-B6E2-4D80B3E0141B}" type="datetimeFigureOut">
              <a:rPr lang="nl-BE" smtClean="0"/>
              <a:t>2018-05-08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46941-2B91-4C4C-95C3-4957F947E61C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C1157-6C2B-40A0-B6E2-4D80B3E0141B}" type="datetimeFigureOut">
              <a:rPr lang="nl-BE" smtClean="0"/>
              <a:t>2018-05-08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746941-2B91-4C4C-95C3-4957F947E61C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C1157-6C2B-40A0-B6E2-4D80B3E0141B}" type="datetimeFigureOut">
              <a:rPr lang="nl-BE" smtClean="0"/>
              <a:t>2018-05-08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46941-2B91-4C4C-95C3-4957F947E61C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9CC1157-6C2B-40A0-B6E2-4D80B3E0141B}" type="datetimeFigureOut">
              <a:rPr lang="nl-BE" smtClean="0"/>
              <a:t>2018-05-08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0F746941-2B91-4C4C-95C3-4957F947E61C}" type="slidenum">
              <a:rPr lang="nl-BE" smtClean="0"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be/url?sa=i&amp;rct=j&amp;q=&amp;esrc=s&amp;source=images&amp;cd=&amp;cad=rja&amp;uact=8&amp;ved=2ahUKEwiewNzCxKDaAhXEL1AKHduIDKYQjRx6BAgAEAU&amp;url=http://www.limburg.be/logo&amp;psig=AOvVaw0zJ5CQT88E7hIeGkwieqWm&amp;ust=152292839682530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be/url?sa=i&amp;rct=j&amp;q=&amp;esrc=s&amp;source=images&amp;cd=&amp;cad=rja&amp;uact=8&amp;ved=2ahUKEwiewNzCxKDaAhXEL1AKHduIDKYQjRx6BAgAEAU&amp;url=http://www.limburg.be/logo&amp;psig=AOvVaw0zJ5CQT88E7hIeGkwieqWm&amp;ust=152292839682530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hyperlink" Target="http://www.google.be/url?sa=i&amp;rct=j&amp;q=&amp;esrc=s&amp;source=images&amp;cd=&amp;cad=rja&amp;uact=8&amp;ved=2ahUKEwjE552LyaDaAhUIYlAKHThTB58QjRx6BAgAEAU&amp;url=http://www.kjs.be/hw/wo/verkeer/verkeersborden400/verkeersborden.htm&amp;psig=AOvVaw2J2cG0stQQ5hVYTVNbAX84&amp;ust=1522929622060905" TargetMode="Externa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be/url?sa=i&amp;rct=j&amp;q=&amp;esrc=s&amp;source=images&amp;cd=&amp;cad=rja&amp;uact=8&amp;ved=2ahUKEwiewNzCxKDaAhXEL1AKHduIDKYQjRx6BAgAEAU&amp;url=http://www.limburg.be/logo&amp;psig=AOvVaw0zJ5CQT88E7hIeGkwieqWm&amp;ust=152292839682530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hyperlink" Target="https://autotijd.be/verkeersborden/belgie/serie-e/parkeren-en-stilstaan" TargetMode="Externa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google.be/url?sa=i&amp;rct=j&amp;q=&amp;esrc=s&amp;source=images&amp;cd=&amp;cad=rja&amp;uact=8&amp;ved=2ahUKEwiHpeTYzKLaAhUSKewKHb5RCyoQjRx6BAgAEAU&amp;url=http://www.lionitas.nl/grote-clubactie-verkoopboekjes/&amp;psig=AOvVaw0mMNTvpB_jP1ynz6N5r1cR&amp;ust=152299930019469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hyperlink" Target="http://www.google.be/url?sa=i&amp;rct=j&amp;q=&amp;esrc=s&amp;source=images&amp;cd=&amp;cad=rja&amp;uact=8&amp;ved=2ahUKEwiewNzCxKDaAhXEL1AKHduIDKYQjRx6BAgAEAU&amp;url=http://www.limburg.be/logo&amp;psig=AOvVaw0zJ5CQT88E7hIeGkwieqWm&amp;ust=1522928396825301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be/url?sa=i&amp;rct=j&amp;q=&amp;esrc=s&amp;source=images&amp;cd=&amp;cad=rja&amp;uact=8&amp;ved=2ahUKEwiewNzCxKDaAhXEL1AKHduIDKYQjRx6BAgAEAU&amp;url=http://www.limburg.be/logo&amp;psig=AOvVaw0zJ5CQT88E7hIeGkwieqWm&amp;ust=1522928396825301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be/url?sa=i&amp;rct=j&amp;q=&amp;esrc=s&amp;source=images&amp;cd=&amp;cad=rja&amp;uact=8&amp;ved=2ahUKEwiewNzCxKDaAhXEL1AKHduIDKYQjRx6BAgAEAU&amp;url=http://www.limburg.be/logo&amp;psig=AOvVaw0zJ5CQT88E7hIeGkwieqWm&amp;ust=152292839682530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be/url?sa=i&amp;rct=j&amp;q=&amp;esrc=s&amp;source=images&amp;cd=&amp;cad=rja&amp;uact=8&amp;ved=2ahUKEwiewNzCxKDaAhXEL1AKHduIDKYQjRx6BAgAEAU&amp;url=http://www.limburg.be/logo&amp;psig=AOvVaw0zJ5CQT88E7hIeGkwieqWm&amp;ust=152292839682530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be/url?sa=i&amp;rct=j&amp;q=&amp;esrc=s&amp;source=images&amp;cd=&amp;cad=rja&amp;uact=8&amp;ved=2ahUKEwiewNzCxKDaAhXEL1AKHduIDKYQjRx6BAgAEAU&amp;url=http://www.limburg.be/logo&amp;psig=AOvVaw0zJ5CQT88E7hIeGkwieqWm&amp;ust=152292839682530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be/url?sa=i&amp;rct=j&amp;q=&amp;esrc=s&amp;source=images&amp;cd=&amp;cad=rja&amp;uact=8&amp;ved=2ahUKEwiewNzCxKDaAhXEL1AKHduIDKYQjRx6BAgAEAU&amp;url=http://www.limburg.be/logo&amp;psig=AOvVaw0zJ5CQT88E7hIeGkwieqWm&amp;ust=152292839682530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hyperlink" Target="http://www.google.be/url?sa=i&amp;rct=j&amp;q=&amp;esrc=s&amp;source=images&amp;cd=&amp;cad=rja&amp;uact=8&amp;ved=2ahUKEwi0zLypy6DaAhUNYlAKHQ8xAZMQjRx6BAgAEAU&amp;url=http://www.paraplu7.nl/School/verkeer/verkeer2012-3.htm&amp;psig=AOvVaw1jBgQaJJCwRX5gZaLLblC2&amp;ust=1522930175044376" TargetMode="Externa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be/url?sa=i&amp;rct=j&amp;q=&amp;esrc=s&amp;source=images&amp;cd=&amp;cad=rja&amp;uact=8&amp;ved=2ahUKEwiewNzCxKDaAhXEL1AKHduIDKYQjRx6BAgAEAU&amp;url=http://www.limburg.be/logo&amp;psig=AOvVaw0zJ5CQT88E7hIeGkwieqWm&amp;ust=1522928396825301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be/url?sa=i&amp;rct=j&amp;q=&amp;esrc=s&amp;source=images&amp;cd=&amp;cad=rja&amp;uact=8&amp;ved=2ahUKEwiewNzCxKDaAhXEL1AKHduIDKYQjRx6BAgAEAU&amp;url=http://www.limburg.be/logo&amp;psig=AOvVaw0zJ5CQT88E7hIeGkwieqWm&amp;ust=152292839682530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be/url?sa=i&amp;rct=j&amp;q=&amp;esrc=s&amp;source=images&amp;cd=&amp;cad=rja&amp;uact=8&amp;ved=2ahUKEwiewNzCxKDaAhXEL1AKHduIDKYQjRx6BAgAEAU&amp;url=http://www.limburg.be/logo&amp;psig=AOvVaw0zJ5CQT88E7hIeGkwieqWm&amp;ust=152292839682530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be/url?sa=i&amp;rct=j&amp;q=&amp;esrc=s&amp;source=images&amp;cd=&amp;cad=rja&amp;uact=8&amp;ved=2ahUKEwiewNzCxKDaAhXEL1AKHduIDKYQjRx6BAgAEAU&amp;url=http://www.limburg.be/logo&amp;psig=AOvVaw0zJ5CQT88E7hIeGkwieqWm&amp;ust=1522928396825301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be/url?sa=i&amp;rct=j&amp;q=&amp;esrc=s&amp;source=images&amp;cd=&amp;cad=rja&amp;uact=8&amp;ved=2ahUKEwiewNzCxKDaAhXEL1AKHduIDKYQjRx6BAgAEAU&amp;url=http://www.limburg.be/logo&amp;psig=AOvVaw0zJ5CQT88E7hIeGkwieqWm&amp;ust=152292839682530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google.be/url?sa=i&amp;rct=j&amp;q=&amp;esrc=s&amp;source=images&amp;cd=&amp;cad=rja&amp;uact=8&amp;ved=2ahUKEwjw47eGzaDaAhVGKFAKHT5tDpoQjRx6BAgAEAU&amp;url=https://www.zorggroep-manna.nl/duim-omhoog-large/&amp;psig=AOvVaw2gsS6xLu5SWcwzhK3dlnHT&amp;ust=152293067755525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hyperlink" Target="http://www.google.be/url?sa=i&amp;rct=j&amp;q=&amp;esrc=s&amp;source=images&amp;cd=&amp;cad=rja&amp;uact=8&amp;ved=2ahUKEwiewNzCxKDaAhXEL1AKHduIDKYQjRx6BAgAEAU&amp;url=http://www.limburg.be/logo&amp;psig=AOvVaw0zJ5CQT88E7hIeGkwieqWm&amp;ust=152292839682530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google.be/url?sa=i&amp;rct=j&amp;q=&amp;esrc=s&amp;source=images&amp;cd=&amp;cad=rja&amp;uact=8&amp;ved=2ahUKEwiIwKHA96zaAhWMLVAKHcbHDa0QjRx6BAgAEAU&amp;url=https://webshop.verkeeropschool.be/producten/mobiel-verkeerspark&amp;psig=AOvVaw28BLmsnTZG-M0kq1W1e8fu&amp;ust=152335436348546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hyperlink" Target="http://www.google.be/url?sa=i&amp;rct=j&amp;q=&amp;esrc=s&amp;source=images&amp;cd=&amp;cad=rja&amp;uact=8&amp;ved=2ahUKEwiewNzCxKDaAhXEL1AKHduIDKYQjRx6BAgAEAU&amp;url=http://www.limburg.be/logo&amp;psig=AOvVaw0zJ5CQT88E7hIeGkwieqWm&amp;ust=152292839682530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be/url?sa=i&amp;rct=j&amp;q=&amp;esrc=s&amp;source=images&amp;cd=&amp;cad=rja&amp;uact=8&amp;ved=2ahUKEwiewNzCxKDaAhXEL1AKHduIDKYQjRx6BAgAEAU&amp;url=http://www.limburg.be/logo&amp;psig=AOvVaw0zJ5CQT88E7hIeGkwieqWm&amp;ust=152292839682530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jpeg"/><Relationship Id="rId7" Type="http://schemas.openxmlformats.org/officeDocument/2006/relationships/image" Target="../media/image8.png"/><Relationship Id="rId2" Type="http://schemas.openxmlformats.org/officeDocument/2006/relationships/hyperlink" Target="http://www.google.be/url?sa=i&amp;rct=j&amp;q=&amp;esrc=s&amp;source=images&amp;cd=&amp;cad=rja&amp;uact=8&amp;ved=2ahUKEwiewNzCxKDaAhXEL1AKHduIDKYQjRx6BAgAEAU&amp;url=http://www.limburg.be/logo&amp;psig=AOvVaw0zJ5CQT88E7hIeGkwieqWm&amp;ust=152292839682530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hyperlink" Target="https://www.google.be/url?sa=i&amp;rct=j&amp;q=&amp;esrc=s&amp;source=images&amp;cd=&amp;cad=rja&amp;uact=8&amp;ved=2ahUKEwi7jr6Jx6DaAhWDKVAKHXCjDmUQjRx6BAgAEAU&amp;url=https://www.seton-signalering.nl/verkeersborden-verplichte-richtingen-bij-volgende-kruising-rechtdoor-linksaf.html&amp;psig=AOvVaw2VutzAxqefTHb-MTXXWzli&amp;ust=1522929076343944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be/url?sa=i&amp;rct=j&amp;q=&amp;esrc=s&amp;source=images&amp;cd=&amp;cad=rja&amp;uact=8&amp;ved=2ahUKEwiewNzCxKDaAhXEL1AKHduIDKYQjRx6BAgAEAU&amp;url=http://www.limburg.be/logo&amp;psig=AOvVaw0zJ5CQT88E7hIeGkwieqWm&amp;ust=152292839682530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hyperlink" Target="http://www.google.be/url?sa=i&amp;rct=j&amp;q=&amp;esrc=s&amp;source=images&amp;cd=&amp;cad=rja&amp;uact=8&amp;ved=2ahUKEwiP4LrwxqDaAhVEPFAKHQACDJ8QjRx6BAgAEAU&amp;url=http://www.kjs.be/hw/wo/verkeer/verkeersborden400/verkeersborden.htm&amp;psig=AOvVaw14tkIoYZ4P4tE-3OIBAfiw&amp;ust=1522929028004065" TargetMode="Externa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be/url?sa=i&amp;rct=j&amp;q=&amp;esrc=s&amp;source=images&amp;cd=&amp;cad=rja&amp;uact=8&amp;ved=2ahUKEwiewNzCxKDaAhXEL1AKHduIDKYQjRx6BAgAEAU&amp;url=http://www.limburg.be/logo&amp;psig=AOvVaw0zJ5CQT88E7hIeGkwieqWm&amp;ust=152292839682530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s://www.google.be/url?sa=i&amp;rct=j&amp;q=&amp;esrc=s&amp;source=images&amp;cd=&amp;cad=rja&amp;uact=8&amp;ved=2ahUKEwi7jr6Jx6DaAhWDKVAKHXCjDmUQjRx6BAgAEAU&amp;url=https://www.seton-signalering.nl/verkeersborden-verplichte-richtingen-bij-volgende-kruising-rechtdoor-linksaf.html&amp;psig=AOvVaw2VutzAxqefTHb-MTXXWzli&amp;ust=1522929076343944" TargetMode="Externa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be/url?sa=i&amp;rct=j&amp;q=&amp;esrc=s&amp;source=images&amp;cd=&amp;cad=rja&amp;uact=8&amp;ved=2ahUKEwiewNzCxKDaAhXEL1AKHduIDKYQjRx6BAgAEAU&amp;url=http://www.limburg.be/logo&amp;psig=AOvVaw0zJ5CQT88E7hIeGkwieqWm&amp;ust=152292839682530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s://www.google.be/url?sa=i&amp;rct=j&amp;q=&amp;esrc=s&amp;source=images&amp;cd=&amp;cad=rja&amp;uact=8&amp;ved=2ahUKEwi_1dnGyKDaAhUDPFAKHWxSAJUQjRx6BAgAEAU&amp;url=https://www.seton.be/nl/borden-verkeer-parking-verplicht-fietspad.html&amp;psig=AOvVaw1p-vxO9OPqxOcUSMdyPI-5&amp;ust=1522929476655210" TargetMode="Externa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be/url?sa=i&amp;rct=j&amp;q=&amp;esrc=s&amp;source=images&amp;cd=&amp;cad=rja&amp;uact=8&amp;ved=2ahUKEwiewNzCxKDaAhXEL1AKHduIDKYQjRx6BAgAEAU&amp;url=http://www.limburg.be/logo&amp;psig=AOvVaw0zJ5CQT88E7hIeGkwieqWm&amp;ust=152292839682530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https://www.google.be/url?sa=i&amp;rct=j&amp;q=&amp;esrc=s&amp;source=images&amp;cd=&amp;cad=rja&amp;uact=8&amp;ved=2ahUKEwicz7_nyKDaAhVEa1AKHTL7DqAQjRx6BAgAEAU&amp;url=https://nl.wikipedia.org/wiki/Voorrangsweg&amp;psig=AOvVaw0FlsvzFWTrZrI18e_1JiEC&amp;ust=1522929547712163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 rot="19140000">
            <a:off x="961904" y="1893853"/>
            <a:ext cx="5648623" cy="1204306"/>
          </a:xfrm>
        </p:spPr>
        <p:txBody>
          <a:bodyPr/>
          <a:lstStyle/>
          <a:p>
            <a:r>
              <a:rPr lang="nl-BE" dirty="0" smtClean="0"/>
              <a:t>Voortraject verkeerspark</a:t>
            </a:r>
            <a:endParaRPr lang="nl-BE" dirty="0"/>
          </a:p>
        </p:txBody>
      </p:sp>
      <p:pic>
        <p:nvPicPr>
          <p:cNvPr id="4" name="Picture 5" descr="Afbeeldingsresultaat voor logo provincie limbur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733256"/>
            <a:ext cx="2347402" cy="97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365" y="5711947"/>
            <a:ext cx="100488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518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fbeeldingsresultaat voor logo provincie limbur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733256"/>
            <a:ext cx="2347402" cy="97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365" y="5711947"/>
            <a:ext cx="100488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Afbeeldingsresultaat voor gevaarsbord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692" y="15860"/>
            <a:ext cx="5544616" cy="5033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98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fbeeldingsresultaat voor logo provincie limbur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733256"/>
            <a:ext cx="2347402" cy="97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365" y="5711947"/>
            <a:ext cx="100488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Afbeeldingsresultaat voor verkeersbord parkeren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820" y="188640"/>
            <a:ext cx="3240360" cy="478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98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2960" y="1639076"/>
            <a:ext cx="7520940" cy="3579849"/>
          </a:xfrm>
        </p:spPr>
        <p:txBody>
          <a:bodyPr>
            <a:normAutofit/>
          </a:bodyPr>
          <a:lstStyle/>
          <a:p>
            <a:pPr algn="ctr"/>
            <a:r>
              <a:rPr lang="nl-BE" sz="4800" b="0" dirty="0"/>
              <a:t>Goed zo! Jullie hebben alle verkeersborden </a:t>
            </a:r>
            <a:r>
              <a:rPr lang="nl-BE" sz="4800" b="0" dirty="0" smtClean="0"/>
              <a:t>opgelost!</a:t>
            </a:r>
            <a:endParaRPr lang="nl-BE" sz="4800" b="0" dirty="0"/>
          </a:p>
        </p:txBody>
      </p:sp>
      <p:pic>
        <p:nvPicPr>
          <p:cNvPr id="1028" name="Picture 4" descr="Afbeeldingsresultaat voor goed zo cartoo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43" y="2564904"/>
            <a:ext cx="2505632" cy="250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fbeeldingsresultaat voor logo provincie limbur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733256"/>
            <a:ext cx="2347402" cy="97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365" y="5711947"/>
            <a:ext cx="100488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4371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19140000">
            <a:off x="950493" y="1926790"/>
            <a:ext cx="5750226" cy="1207509"/>
          </a:xfrm>
        </p:spPr>
        <p:txBody>
          <a:bodyPr/>
          <a:lstStyle/>
          <a:p>
            <a:r>
              <a:rPr lang="nl-BE" dirty="0" smtClean="0"/>
              <a:t>Activiteiten</a:t>
            </a:r>
            <a:endParaRPr lang="nl-BE" dirty="0"/>
          </a:p>
        </p:txBody>
      </p:sp>
      <p:pic>
        <p:nvPicPr>
          <p:cNvPr id="3" name="Picture 5" descr="Afbeeldingsresultaat voor logo provincie limbur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733256"/>
            <a:ext cx="2347402" cy="97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365" y="5711947"/>
            <a:ext cx="100488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8837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Activiteiten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AutoNum type="arabicPeriod"/>
            </a:pPr>
            <a:r>
              <a:rPr lang="nl-BE" sz="3200" dirty="0" smtClean="0"/>
              <a:t>Het stratenplan </a:t>
            </a:r>
          </a:p>
          <a:p>
            <a:pPr>
              <a:buAutoNum type="arabicPeriod"/>
            </a:pPr>
            <a:r>
              <a:rPr lang="nl-BE" sz="3200" dirty="0" smtClean="0"/>
              <a:t>Het kruispunt</a:t>
            </a:r>
            <a:endParaRPr lang="nl-BE" sz="3200" dirty="0"/>
          </a:p>
        </p:txBody>
      </p:sp>
      <p:pic>
        <p:nvPicPr>
          <p:cNvPr id="4" name="Picture 5" descr="Afbeeldingsresultaat voor logo provincie limbur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733256"/>
            <a:ext cx="2347402" cy="97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365" y="5711947"/>
            <a:ext cx="100488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898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ACTIVITEIT 1: het stratenplan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1560" y="1100628"/>
            <a:ext cx="8136904" cy="3579849"/>
          </a:xfrm>
        </p:spPr>
        <p:txBody>
          <a:bodyPr>
            <a:noAutofit/>
          </a:bodyPr>
          <a:lstStyle/>
          <a:p>
            <a:r>
              <a:rPr lang="nl-BE" sz="2800" b="0" dirty="0"/>
              <a:t>Voor deze opdracht gaan jullie de straat </a:t>
            </a:r>
            <a:r>
              <a:rPr lang="nl-BE" sz="2800" b="0" dirty="0" smtClean="0"/>
              <a:t>op.</a:t>
            </a:r>
          </a:p>
          <a:p>
            <a:pPr marL="0" indent="0"/>
            <a:r>
              <a:rPr lang="nl-BE" sz="2800" b="0" dirty="0" smtClean="0"/>
              <a:t>De </a:t>
            </a:r>
            <a:r>
              <a:rPr lang="nl-BE" sz="2800" b="0" dirty="0"/>
              <a:t>leerkracht heeft een </a:t>
            </a:r>
            <a:r>
              <a:rPr lang="nl-BE" sz="2800" u="sng" dirty="0"/>
              <a:t>stratenplan</a:t>
            </a:r>
            <a:r>
              <a:rPr lang="nl-BE" sz="2800" b="0" dirty="0"/>
              <a:t> van de school en de </a:t>
            </a:r>
            <a:r>
              <a:rPr lang="nl-BE" sz="2800" b="0" dirty="0" smtClean="0"/>
              <a:t>buurt. </a:t>
            </a:r>
            <a:endParaRPr lang="nl-BE" sz="2800" b="0" dirty="0" smtClean="0"/>
          </a:p>
          <a:p>
            <a:pPr marL="0" indent="0"/>
            <a:r>
              <a:rPr lang="nl-BE" sz="2800" b="0" dirty="0" smtClean="0"/>
              <a:t>Teken </a:t>
            </a:r>
            <a:r>
              <a:rPr lang="nl-BE" sz="2800" b="0" dirty="0" smtClean="0"/>
              <a:t>hierop </a:t>
            </a:r>
            <a:r>
              <a:rPr lang="nl-BE" sz="2800" u="sng" dirty="0" smtClean="0"/>
              <a:t>ieder verkeersbord</a:t>
            </a:r>
            <a:r>
              <a:rPr lang="nl-BE" sz="2800" dirty="0" smtClean="0"/>
              <a:t> </a:t>
            </a:r>
            <a:r>
              <a:rPr lang="nl-BE" sz="2800" b="0" dirty="0"/>
              <a:t>dat jullie </a:t>
            </a:r>
            <a:r>
              <a:rPr lang="nl-BE" sz="2800" b="0" dirty="0" smtClean="0"/>
              <a:t>tegenkomen op de juiste plaats.</a:t>
            </a:r>
          </a:p>
          <a:p>
            <a:endParaRPr lang="nl-BE" sz="2800" b="0" dirty="0"/>
          </a:p>
          <a:p>
            <a:pPr marL="0" indent="0"/>
            <a:r>
              <a:rPr lang="nl-BE" sz="2800" b="0" dirty="0" smtClean="0"/>
              <a:t>Volg altijd de verkeersborden en –regels als </a:t>
            </a:r>
            <a:r>
              <a:rPr lang="nl-BE" sz="2800" b="0" dirty="0"/>
              <a:t>jullie op straat </a:t>
            </a:r>
            <a:r>
              <a:rPr lang="nl-BE" sz="2800" b="0" dirty="0" smtClean="0"/>
              <a:t>zijn.</a:t>
            </a:r>
          </a:p>
        </p:txBody>
      </p:sp>
      <p:pic>
        <p:nvPicPr>
          <p:cNvPr id="4" name="Picture 5" descr="Afbeeldingsresultaat voor logo provincie limbur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733256"/>
            <a:ext cx="2347402" cy="97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365" y="5711947"/>
            <a:ext cx="100488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877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Voorbeeld stratenplan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Picture 5" descr="Afbeeldingsresultaat voor logo provincie limbur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733256"/>
            <a:ext cx="2347402" cy="97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365" y="5711947"/>
            <a:ext cx="100488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 descr="H:\Mijn Documenten\Stage Wiebrig Berx\Verkeerspark\Voorbeeld opdracht routekaart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91" y="908720"/>
            <a:ext cx="8108280" cy="46394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877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Activiteit 2: het kruispunt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2400" b="0" dirty="0" smtClean="0"/>
              <a:t>Op de speelplaats is een </a:t>
            </a:r>
            <a:r>
              <a:rPr lang="nl-BE" sz="2400" u="sng" dirty="0" smtClean="0"/>
              <a:t>kruispunt</a:t>
            </a:r>
            <a:r>
              <a:rPr lang="nl-BE" sz="2400" b="0" dirty="0" smtClean="0"/>
              <a:t> getekend.</a:t>
            </a:r>
          </a:p>
          <a:p>
            <a:pPr marL="0" indent="0"/>
            <a:r>
              <a:rPr lang="nl-BE" sz="2400" b="0" dirty="0" smtClean="0"/>
              <a:t>4 leerlingen houden een </a:t>
            </a:r>
            <a:r>
              <a:rPr lang="nl-BE" sz="2400" b="0" dirty="0" smtClean="0"/>
              <a:t>verkeersbord </a:t>
            </a:r>
            <a:r>
              <a:rPr lang="nl-BE" sz="2400" b="0" dirty="0" smtClean="0"/>
              <a:t>vast. </a:t>
            </a:r>
          </a:p>
          <a:p>
            <a:pPr marL="0" indent="0"/>
            <a:r>
              <a:rPr lang="nl-BE" sz="2400" b="0" dirty="0" smtClean="0"/>
              <a:t>Ondertussen </a:t>
            </a:r>
            <a:r>
              <a:rPr lang="nl-BE" sz="2400" b="0" dirty="0" smtClean="0"/>
              <a:t>verplaatsen de andere leerlingen zich op het kruispunt </a:t>
            </a:r>
            <a:r>
              <a:rPr lang="nl-BE" sz="2400" u="sng" dirty="0" smtClean="0"/>
              <a:t>zonder fouten</a:t>
            </a:r>
            <a:r>
              <a:rPr lang="nl-BE" sz="2400" b="0" dirty="0" smtClean="0"/>
              <a:t> te maken!</a:t>
            </a:r>
            <a:endParaRPr lang="nl-BE" sz="2400" b="0" dirty="0"/>
          </a:p>
        </p:txBody>
      </p:sp>
      <p:pic>
        <p:nvPicPr>
          <p:cNvPr id="4" name="Picture 5" descr="Afbeeldingsresultaat voor logo provincie limbur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733256"/>
            <a:ext cx="2347402" cy="97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365" y="5711947"/>
            <a:ext cx="100488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Gerelateerde afbeeldi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12400"/>
            <a:ext cx="3688764" cy="239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77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19140000">
            <a:off x="950493" y="1926790"/>
            <a:ext cx="5750226" cy="1207509"/>
          </a:xfrm>
        </p:spPr>
        <p:txBody>
          <a:bodyPr/>
          <a:lstStyle/>
          <a:p>
            <a:r>
              <a:rPr lang="nl-BE" dirty="0" smtClean="0"/>
              <a:t>Welk verkeersbord ben ik?</a:t>
            </a:r>
            <a:endParaRPr lang="nl-BE" dirty="0"/>
          </a:p>
        </p:txBody>
      </p:sp>
      <p:pic>
        <p:nvPicPr>
          <p:cNvPr id="4" name="Picture 5" descr="Afbeeldingsresultaat voor logo provincie limbur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733256"/>
            <a:ext cx="2347402" cy="97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365" y="5711947"/>
            <a:ext cx="100488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92119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Welk verkeersbord ben ik?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1124744"/>
            <a:ext cx="7520940" cy="4032448"/>
          </a:xfrm>
        </p:spPr>
        <p:txBody>
          <a:bodyPr>
            <a:normAutofit fontScale="70000" lnSpcReduction="20000"/>
          </a:bodyPr>
          <a:lstStyle/>
          <a:p>
            <a:pPr marL="0" indent="0"/>
            <a:r>
              <a:rPr lang="nl-BE" sz="4000" b="0" dirty="0"/>
              <a:t>We spelen het </a:t>
            </a:r>
            <a:r>
              <a:rPr lang="nl-BE" sz="4000" b="0" dirty="0" smtClean="0"/>
              <a:t>spel “</a:t>
            </a:r>
            <a:r>
              <a:rPr lang="nl-BE" sz="4000" u="sng" dirty="0" smtClean="0"/>
              <a:t>welk </a:t>
            </a:r>
            <a:r>
              <a:rPr lang="nl-BE" sz="4000" u="sng" dirty="0"/>
              <a:t>verkeersbord ben ik</a:t>
            </a:r>
            <a:r>
              <a:rPr lang="nl-BE" sz="4000" u="sng" dirty="0" smtClean="0"/>
              <a:t>?</a:t>
            </a:r>
            <a:r>
              <a:rPr lang="nl-BE" sz="4000" b="0" dirty="0" smtClean="0"/>
              <a:t>” </a:t>
            </a:r>
          </a:p>
          <a:p>
            <a:pPr marL="0" indent="0"/>
            <a:r>
              <a:rPr lang="nl-BE" sz="4000" b="0" dirty="0" smtClean="0"/>
              <a:t>Jij krijgt een verkeersbord op jouw hoofd geplakt.</a:t>
            </a:r>
          </a:p>
          <a:p>
            <a:pPr marL="0" indent="0"/>
            <a:endParaRPr lang="nl-BE" sz="4000" b="0" dirty="0" smtClean="0"/>
          </a:p>
          <a:p>
            <a:pPr marL="0" indent="0"/>
            <a:r>
              <a:rPr lang="nl-BE" sz="4000" b="0" dirty="0" smtClean="0"/>
              <a:t>Raad nu </a:t>
            </a:r>
            <a:r>
              <a:rPr lang="nl-BE" sz="4000" b="0" dirty="0" smtClean="0"/>
              <a:t>welk </a:t>
            </a:r>
            <a:r>
              <a:rPr lang="nl-BE" sz="4000" b="0" dirty="0" smtClean="0"/>
              <a:t>verkeersbord </a:t>
            </a:r>
            <a:r>
              <a:rPr lang="nl-BE" sz="4000" b="0" dirty="0" smtClean="0"/>
              <a:t>dit is door alleen </a:t>
            </a:r>
            <a:r>
              <a:rPr lang="nl-BE" sz="4000" u="sng" dirty="0" smtClean="0"/>
              <a:t>ja- </a:t>
            </a:r>
            <a:r>
              <a:rPr lang="nl-BE" sz="4000" u="sng" dirty="0"/>
              <a:t>en </a:t>
            </a:r>
            <a:r>
              <a:rPr lang="nl-BE" sz="4000" u="sng" dirty="0" smtClean="0"/>
              <a:t>neenvragen</a:t>
            </a:r>
            <a:r>
              <a:rPr lang="nl-BE" sz="4000" b="0" dirty="0" smtClean="0"/>
              <a:t> </a:t>
            </a:r>
            <a:r>
              <a:rPr lang="nl-BE" sz="4000" b="0" dirty="0"/>
              <a:t>te </a:t>
            </a:r>
            <a:r>
              <a:rPr lang="nl-BE" sz="4000" b="0" dirty="0" smtClean="0"/>
              <a:t>stellen.</a:t>
            </a:r>
          </a:p>
          <a:p>
            <a:pPr algn="ctr"/>
            <a:endParaRPr lang="nl-BE" sz="4000" b="0" i="1" dirty="0" smtClean="0"/>
          </a:p>
          <a:p>
            <a:pPr marL="0" indent="0"/>
            <a:r>
              <a:rPr lang="nl-BE" sz="3400" b="0" i="1" dirty="0" smtClean="0"/>
              <a:t>Voorbeeld vragen: Ben </a:t>
            </a:r>
            <a:r>
              <a:rPr lang="nl-BE" sz="3400" b="0" i="1" dirty="0"/>
              <a:t>ik blauw? Ben ik </a:t>
            </a:r>
            <a:r>
              <a:rPr lang="nl-BE" sz="3400" b="0" i="1" dirty="0" smtClean="0"/>
              <a:t>driehoekig? Staat er een fiets op?</a:t>
            </a:r>
            <a:endParaRPr lang="nl-BE" sz="3400" b="0" dirty="0"/>
          </a:p>
          <a:p>
            <a:endParaRPr lang="nl-BE" dirty="0"/>
          </a:p>
        </p:txBody>
      </p:sp>
      <p:pic>
        <p:nvPicPr>
          <p:cNvPr id="4" name="Picture 5" descr="Afbeeldingsresultaat voor logo provincie limbur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733256"/>
            <a:ext cx="2347402" cy="97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365" y="5711947"/>
            <a:ext cx="100488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877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Het verkeerspark komt eraan!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980728"/>
            <a:ext cx="8754740" cy="3579849"/>
          </a:xfrm>
        </p:spPr>
        <p:txBody>
          <a:bodyPr>
            <a:noAutofit/>
          </a:bodyPr>
          <a:lstStyle/>
          <a:p>
            <a:pPr algn="ctr"/>
            <a:r>
              <a:rPr lang="nl-BE" sz="2800" b="0" dirty="0" smtClean="0"/>
              <a:t>Binnenkort gaan jullie naar het </a:t>
            </a:r>
            <a:r>
              <a:rPr lang="nl-BE" sz="2800" u="sng" dirty="0" smtClean="0"/>
              <a:t>verkeerspark</a:t>
            </a:r>
            <a:r>
              <a:rPr lang="nl-BE" sz="2800" b="0" dirty="0" smtClean="0"/>
              <a:t>, spannend!</a:t>
            </a:r>
          </a:p>
          <a:p>
            <a:endParaRPr lang="nl-BE" sz="2800" b="0" dirty="0" smtClean="0"/>
          </a:p>
          <a:p>
            <a:r>
              <a:rPr lang="nl-BE" sz="2800" b="0" dirty="0" smtClean="0"/>
              <a:t>Op het verkeerspark:</a:t>
            </a:r>
          </a:p>
          <a:p>
            <a:pPr marL="457200" indent="-457200">
              <a:buAutoNum type="arabicPeriod"/>
            </a:pPr>
            <a:r>
              <a:rPr lang="nl-BE" sz="2800" b="0" dirty="0"/>
              <a:t>w</a:t>
            </a:r>
            <a:r>
              <a:rPr lang="nl-BE" sz="2800" b="0" dirty="0" smtClean="0"/>
              <a:t>ordt kort uitleg gegeven over de </a:t>
            </a:r>
            <a:r>
              <a:rPr lang="nl-BE" sz="2800" dirty="0" smtClean="0"/>
              <a:t>verkeersborden en </a:t>
            </a:r>
            <a:r>
              <a:rPr lang="nl-BE" sz="2800" dirty="0" smtClean="0"/>
              <a:t>-regels</a:t>
            </a:r>
            <a:endParaRPr lang="nl-BE" sz="2800" dirty="0" smtClean="0"/>
          </a:p>
          <a:p>
            <a:pPr marL="457200" indent="-457200">
              <a:buAutoNum type="arabicPeriod"/>
            </a:pPr>
            <a:r>
              <a:rPr lang="nl-BE" sz="2800" b="0" dirty="0"/>
              <a:t>m</a:t>
            </a:r>
            <a:r>
              <a:rPr lang="nl-BE" sz="2800" b="0" dirty="0" smtClean="0"/>
              <a:t>ogen jullie zelf met fietsen en go-carts op een </a:t>
            </a:r>
            <a:r>
              <a:rPr lang="nl-BE" sz="2800" dirty="0" smtClean="0"/>
              <a:t>parcours</a:t>
            </a:r>
            <a:r>
              <a:rPr lang="nl-BE" sz="2800" b="0" dirty="0" smtClean="0"/>
              <a:t> rijden.</a:t>
            </a:r>
          </a:p>
          <a:p>
            <a:pPr marL="0" indent="0" algn="ctr"/>
            <a:endParaRPr lang="nl-BE" sz="2400" b="0" dirty="0"/>
          </a:p>
          <a:p>
            <a:pPr algn="ctr"/>
            <a:endParaRPr lang="nl-BE" sz="2400" b="0" dirty="0"/>
          </a:p>
        </p:txBody>
      </p:sp>
      <p:pic>
        <p:nvPicPr>
          <p:cNvPr id="4" name="Picture 5" descr="Afbeeldingsresultaat voor logo provincie limbur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733256"/>
            <a:ext cx="2347402" cy="97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365" y="5711947"/>
            <a:ext cx="100488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848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19140000">
            <a:off x="962665" y="1966244"/>
            <a:ext cx="5650992" cy="1207509"/>
          </a:xfrm>
        </p:spPr>
        <p:txBody>
          <a:bodyPr/>
          <a:lstStyle/>
          <a:p>
            <a:r>
              <a:rPr lang="nl-BE" dirty="0" smtClean="0"/>
              <a:t>Thuisopdracht: tekening</a:t>
            </a:r>
            <a:endParaRPr lang="nl-BE" dirty="0"/>
          </a:p>
        </p:txBody>
      </p:sp>
      <p:pic>
        <p:nvPicPr>
          <p:cNvPr id="4" name="Picture 5" descr="Afbeeldingsresultaat voor logo provincie limbur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733256"/>
            <a:ext cx="2347402" cy="97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365" y="5711947"/>
            <a:ext cx="100488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99602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Thuisopdracht: tekening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3768532"/>
          </a:xfrm>
        </p:spPr>
        <p:txBody>
          <a:bodyPr>
            <a:noAutofit/>
          </a:bodyPr>
          <a:lstStyle/>
          <a:p>
            <a:pPr marL="0" indent="0"/>
            <a:r>
              <a:rPr lang="nl-BE" sz="2400" b="0" dirty="0" smtClean="0"/>
              <a:t>Maak thuis </a:t>
            </a:r>
            <a:r>
              <a:rPr lang="nl-BE" sz="2400" u="sng" dirty="0" smtClean="0"/>
              <a:t>zelf</a:t>
            </a:r>
            <a:r>
              <a:rPr lang="nl-BE" sz="2400" b="0" dirty="0" smtClean="0"/>
              <a:t> een tekening over de </a:t>
            </a:r>
            <a:r>
              <a:rPr lang="nl-BE" sz="2400" u="sng" dirty="0" smtClean="0"/>
              <a:t>verkeersborden</a:t>
            </a:r>
            <a:r>
              <a:rPr lang="nl-BE" sz="2400" b="0" dirty="0" smtClean="0"/>
              <a:t> en de situaties waarin deze voorkomen. </a:t>
            </a:r>
            <a:br>
              <a:rPr lang="nl-BE" sz="2400" b="0" dirty="0" smtClean="0"/>
            </a:br>
            <a:r>
              <a:rPr lang="nl-BE" sz="2400" b="0" dirty="0" smtClean="0"/>
              <a:t>Neem deze tekening mee naar het verkeerspark, daar kun je ze afgeven.</a:t>
            </a:r>
          </a:p>
          <a:p>
            <a:pPr marL="0" indent="0"/>
            <a:r>
              <a:rPr lang="nl-BE" sz="2400" b="0" dirty="0" smtClean="0"/>
              <a:t>Op het einde van het jaar wordt de beste tekening van alle kinderen die hebben meegedaan aan het verkeerspark gekozen. </a:t>
            </a:r>
            <a:br>
              <a:rPr lang="nl-BE" sz="2400" b="0" dirty="0" smtClean="0"/>
            </a:br>
            <a:r>
              <a:rPr lang="nl-BE" sz="2400" b="0" dirty="0" smtClean="0"/>
              <a:t>De winnaar krijgt een prijs toegestuurd!</a:t>
            </a:r>
            <a:endParaRPr lang="nl-BE" sz="2400" u="sng" dirty="0" smtClean="0"/>
          </a:p>
          <a:p>
            <a:pPr algn="ctr"/>
            <a:r>
              <a:rPr lang="nl-BE" sz="2400" u="sng" dirty="0" smtClean="0"/>
              <a:t>Veel succes</a:t>
            </a:r>
            <a:r>
              <a:rPr lang="nl-BE" sz="2400" b="0" dirty="0" smtClean="0"/>
              <a:t>!</a:t>
            </a:r>
            <a:endParaRPr lang="nl-BE" sz="2400" b="0" dirty="0"/>
          </a:p>
        </p:txBody>
      </p:sp>
      <p:pic>
        <p:nvPicPr>
          <p:cNvPr id="4" name="Picture 5" descr="Afbeeldingsresultaat voor logo provincie limbur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733256"/>
            <a:ext cx="2347402" cy="97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365" y="5711947"/>
            <a:ext cx="100488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69883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77971" y="980728"/>
            <a:ext cx="7520940" cy="816204"/>
          </a:xfrm>
        </p:spPr>
        <p:txBody>
          <a:bodyPr>
            <a:normAutofit/>
          </a:bodyPr>
          <a:lstStyle/>
          <a:p>
            <a:pPr algn="ctr"/>
            <a:r>
              <a:rPr lang="nl-BE" sz="2800" dirty="0" smtClean="0"/>
              <a:t>Veel succes en plezier op </a:t>
            </a:r>
            <a:r>
              <a:rPr lang="nl-BE" sz="2800" smtClean="0"/>
              <a:t>het verkeerspark!</a:t>
            </a:r>
            <a:endParaRPr lang="nl-BE" sz="28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Einde</a:t>
            </a:r>
            <a:endParaRPr lang="nl-BE" dirty="0"/>
          </a:p>
        </p:txBody>
      </p:sp>
      <p:pic>
        <p:nvPicPr>
          <p:cNvPr id="9218" name="Picture 2" descr="Afbeeldingsresultaat voor duim omhoo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534" y="1772816"/>
            <a:ext cx="5572125" cy="37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Afbeeldingsresultaat voor logo provincie limbur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733256"/>
            <a:ext cx="2347402" cy="97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365" y="5711947"/>
            <a:ext cx="100488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8264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Het verkeerspark komt eraan!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nl-BE" sz="2800" b="0" dirty="0"/>
              <a:t>Om jullie </a:t>
            </a:r>
            <a:r>
              <a:rPr lang="nl-BE" sz="2800" b="0" dirty="0" smtClean="0"/>
              <a:t>voor </a:t>
            </a:r>
            <a:r>
              <a:rPr lang="nl-BE" sz="2800" b="0" dirty="0"/>
              <a:t>te bereiden </a:t>
            </a:r>
            <a:r>
              <a:rPr lang="nl-BE" sz="2800" b="0" dirty="0" smtClean="0"/>
              <a:t>is </a:t>
            </a:r>
            <a:r>
              <a:rPr lang="nl-BE" sz="2800" b="0" dirty="0"/>
              <a:t>het nodig dat jullie de </a:t>
            </a:r>
            <a:r>
              <a:rPr lang="nl-BE" sz="2800" u="sng" dirty="0"/>
              <a:t>verkeersborden en –regels </a:t>
            </a:r>
            <a:r>
              <a:rPr lang="nl-BE" sz="2800" u="sng" dirty="0" smtClean="0"/>
              <a:t>goed </a:t>
            </a:r>
            <a:r>
              <a:rPr lang="nl-BE" sz="2800" u="sng" dirty="0"/>
              <a:t>kennen</a:t>
            </a:r>
            <a:r>
              <a:rPr lang="nl-BE" sz="2800" b="0" dirty="0"/>
              <a:t>!</a:t>
            </a:r>
            <a:r>
              <a:rPr lang="nl-BE" sz="2800" u="sng" dirty="0"/>
              <a:t> </a:t>
            </a:r>
            <a:endParaRPr lang="nl-BE" u="sng" dirty="0"/>
          </a:p>
        </p:txBody>
      </p:sp>
      <p:pic>
        <p:nvPicPr>
          <p:cNvPr id="4" name="Picture 2" descr="Afbeeldingsresultaat voor verkeerspark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537" y="2722300"/>
            <a:ext cx="4318926" cy="287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Afbeeldingsresultaat voor logo provincie limbur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733256"/>
            <a:ext cx="2347402" cy="97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365" y="5711947"/>
            <a:ext cx="100488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710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Inhoud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l-BE" sz="3200" dirty="0" smtClean="0"/>
              <a:t>Inleidende oefeningen</a:t>
            </a:r>
          </a:p>
          <a:p>
            <a:pPr marL="457200" indent="-457200">
              <a:buFont typeface="+mj-lt"/>
              <a:buAutoNum type="arabicPeriod"/>
            </a:pPr>
            <a:r>
              <a:rPr lang="nl-BE" sz="3200" dirty="0" smtClean="0"/>
              <a:t>Activiteiten </a:t>
            </a:r>
          </a:p>
          <a:p>
            <a:pPr marL="457200" indent="-457200">
              <a:buFont typeface="+mj-lt"/>
              <a:buAutoNum type="arabicPeriod"/>
            </a:pPr>
            <a:r>
              <a:rPr lang="nl-BE" sz="3200" dirty="0" smtClean="0"/>
              <a:t>Welk verkeersbord ben ik?</a:t>
            </a:r>
            <a:endParaRPr lang="nl-BE" sz="3200" dirty="0"/>
          </a:p>
        </p:txBody>
      </p:sp>
      <p:pic>
        <p:nvPicPr>
          <p:cNvPr id="4" name="Picture 5" descr="Afbeeldingsresultaat voor logo provincie limbur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733256"/>
            <a:ext cx="2347402" cy="97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365" y="5711947"/>
            <a:ext cx="100488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034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1. inleidende oefeningen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11530" y="1100628"/>
            <a:ext cx="7520940" cy="3579849"/>
          </a:xfrm>
        </p:spPr>
        <p:txBody>
          <a:bodyPr/>
          <a:lstStyle/>
          <a:p>
            <a:pPr marL="0" indent="0">
              <a:lnSpc>
                <a:spcPct val="150000"/>
              </a:lnSpc>
            </a:pPr>
            <a:r>
              <a:rPr lang="nl-BE" sz="2400" b="0" dirty="0"/>
              <a:t>Voor deze opdracht </a:t>
            </a:r>
            <a:r>
              <a:rPr lang="nl-BE" sz="2400" b="0" dirty="0" smtClean="0"/>
              <a:t>zien jullie </a:t>
            </a:r>
            <a:r>
              <a:rPr lang="nl-BE" sz="2400" u="sng" dirty="0"/>
              <a:t>zes </a:t>
            </a:r>
            <a:r>
              <a:rPr lang="nl-BE" sz="2400" u="sng" dirty="0" smtClean="0"/>
              <a:t>verkeersborden</a:t>
            </a:r>
            <a:r>
              <a:rPr lang="nl-BE" sz="2400" b="0" dirty="0" smtClean="0"/>
              <a:t>.</a:t>
            </a:r>
            <a:endParaRPr lang="nl-BE" sz="2400" b="0" dirty="0" smtClean="0"/>
          </a:p>
          <a:p>
            <a:pPr marL="0" indent="0">
              <a:lnSpc>
                <a:spcPct val="150000"/>
              </a:lnSpc>
            </a:pPr>
            <a:r>
              <a:rPr lang="nl-BE" sz="2400" b="0" dirty="0" smtClean="0"/>
              <a:t>Schrijf voor ieder </a:t>
            </a:r>
            <a:r>
              <a:rPr lang="nl-BE" sz="2400" b="0" dirty="0"/>
              <a:t>verkeersboord </a:t>
            </a:r>
            <a:r>
              <a:rPr lang="nl-BE" sz="2400" u="sng" dirty="0"/>
              <a:t>de </a:t>
            </a:r>
            <a:r>
              <a:rPr lang="nl-BE" sz="2400" u="sng" dirty="0" smtClean="0"/>
              <a:t>juiste </a:t>
            </a:r>
            <a:r>
              <a:rPr lang="nl-BE" sz="2400" u="sng" dirty="0"/>
              <a:t>soort </a:t>
            </a:r>
            <a:r>
              <a:rPr lang="nl-BE" sz="2400" b="0" dirty="0"/>
              <a:t>(gebodsbord, verbodsbord, </a:t>
            </a:r>
            <a:r>
              <a:rPr lang="nl-BE" sz="2400" b="0" dirty="0" smtClean="0"/>
              <a:t>…) en </a:t>
            </a:r>
            <a:r>
              <a:rPr lang="nl-BE" sz="2400" u="sng" dirty="0" smtClean="0"/>
              <a:t>de juiste </a:t>
            </a:r>
            <a:r>
              <a:rPr lang="nl-BE" sz="2400" u="sng" dirty="0"/>
              <a:t>betekenis </a:t>
            </a:r>
            <a:r>
              <a:rPr lang="nl-BE" sz="2400" b="0" dirty="0" smtClean="0"/>
              <a:t> op </a:t>
            </a:r>
            <a:r>
              <a:rPr lang="nl-BE" sz="2400" b="0" dirty="0" smtClean="0"/>
              <a:t>het bord.</a:t>
            </a:r>
            <a:endParaRPr lang="nl-BE" sz="2400" b="0" dirty="0"/>
          </a:p>
          <a:p>
            <a:pPr algn="ctr"/>
            <a:endParaRPr lang="nl-BE" dirty="0"/>
          </a:p>
        </p:txBody>
      </p:sp>
      <p:pic>
        <p:nvPicPr>
          <p:cNvPr id="4" name="Picture 5" descr="Afbeeldingsresultaat voor logo provincie limbur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733256"/>
            <a:ext cx="2347402" cy="97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365" y="5711947"/>
            <a:ext cx="100488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 descr="https://wegcode.be/images/stories/verkeerstekens/C/C11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377898"/>
            <a:ext cx="107950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7" descr="https://wegcode.be/images/stories/verkeerstekens/D/D7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741" y="4448948"/>
            <a:ext cx="107950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Afbeelding 8" descr="https://wegcode.be/images/stories/verkeerstekens/B/B9.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437112"/>
            <a:ext cx="107950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Afbeelding 9" descr="https://wegcode.be/images/stories/verkeerstekens/A/A23.pn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343085"/>
            <a:ext cx="1222375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Afbeelding 11" descr="https://wegcode.be/images/stories/verkeerstekens/E/E9A.pn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365" y="4437112"/>
            <a:ext cx="72771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2" descr="Afbeeldingsresultaat voor verkeersbord rechtdoor of rechts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632" y="4377898"/>
            <a:ext cx="1009873" cy="100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80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fbeeldingsresultaat voor logo provincie limbur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733256"/>
            <a:ext cx="2347402" cy="97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365" y="5711947"/>
            <a:ext cx="100488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Afbeeldingsresultaat voor verkeersbord verboden fietsers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313" y="116632"/>
            <a:ext cx="4829527" cy="493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98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fbeeldingsresultaat voor logo provincie limbur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733256"/>
            <a:ext cx="2347402" cy="97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365" y="5711947"/>
            <a:ext cx="100488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Afbeeldingsresultaat voor verkeersbord rechtdoor of rechts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732" y="158973"/>
            <a:ext cx="4824536" cy="482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98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fbeeldingsresultaat voor logo provincie limbur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733256"/>
            <a:ext cx="2347402" cy="97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365" y="5711947"/>
            <a:ext cx="100488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Afbeeldingsresultaat voor verkeersbord fietspad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724" y="3321"/>
            <a:ext cx="4968552" cy="496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98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fbeeldingsresultaat voor logo provincie limbur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733256"/>
            <a:ext cx="2347402" cy="97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365" y="5711947"/>
            <a:ext cx="100488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Afbeeldingsresultaat voor verkeersbord voorrangswe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375" y="19508"/>
            <a:ext cx="4968552" cy="496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98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eken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Hoeken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eke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221</TotalTime>
  <Words>299</Words>
  <Application>Microsoft Office PowerPoint</Application>
  <PresentationFormat>Diavoorstelling (4:3)</PresentationFormat>
  <Paragraphs>47</Paragraphs>
  <Slides>22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3" baseType="lpstr">
      <vt:lpstr>Hoeken</vt:lpstr>
      <vt:lpstr>Voortraject verkeerspark</vt:lpstr>
      <vt:lpstr>Het verkeerspark komt eraan!</vt:lpstr>
      <vt:lpstr>Het verkeerspark komt eraan!</vt:lpstr>
      <vt:lpstr>Inhoud</vt:lpstr>
      <vt:lpstr>1. inleidende oefeningen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Activiteiten</vt:lpstr>
      <vt:lpstr>Activiteiten </vt:lpstr>
      <vt:lpstr>ACTIVITEIT 1: het stratenplan </vt:lpstr>
      <vt:lpstr>Voorbeeld stratenplan</vt:lpstr>
      <vt:lpstr>Activiteit 2: het kruispunt</vt:lpstr>
      <vt:lpstr>Welk verkeersbord ben ik?</vt:lpstr>
      <vt:lpstr>Welk verkeersbord ben ik?</vt:lpstr>
      <vt:lpstr>Thuisopdracht: tekening</vt:lpstr>
      <vt:lpstr>Thuisopdracht: tekening</vt:lpstr>
      <vt:lpstr>Einde</vt:lpstr>
    </vt:vector>
  </TitlesOfParts>
  <Company>Provinciebestuur Limburg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Voortraject verkeerspark</dc:title>
  <dc:creator>Berx Wiebrig</dc:creator>
  <cp:lastModifiedBy>Scheepers Nadine</cp:lastModifiedBy>
  <cp:revision>30</cp:revision>
  <dcterms:created xsi:type="dcterms:W3CDTF">2018-04-04T11:43:58Z</dcterms:created>
  <dcterms:modified xsi:type="dcterms:W3CDTF">2018-05-08T14:17:05Z</dcterms:modified>
</cp:coreProperties>
</file>